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73" r:id="rId3"/>
    <p:sldId id="274" r:id="rId4"/>
    <p:sldId id="269" r:id="rId5"/>
    <p:sldId id="260" r:id="rId6"/>
    <p:sldId id="271" r:id="rId7"/>
    <p:sldId id="276" r:id="rId8"/>
    <p:sldId id="272" r:id="rId9"/>
    <p:sldId id="275" r:id="rId10"/>
    <p:sldId id="277" r:id="rId11"/>
    <p:sldId id="278" r:id="rId12"/>
    <p:sldId id="279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212280044" TargetMode="External"/><Relationship Id="rId2" Type="http://schemas.openxmlformats.org/officeDocument/2006/relationships/hyperlink" Target="http://ivo.garant.r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539552" y="1867017"/>
            <a:ext cx="802121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Краткая презентация образовательной </a:t>
            </a:r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программы дошкольного образования</a:t>
            </a:r>
            <a:endParaRPr lang="ru-RU" alt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МКДОУ </a:t>
            </a:r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«Детский сад №</a:t>
            </a:r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32»</a:t>
            </a:r>
            <a:endParaRPr lang="ru-RU" altLang="ru-RU" sz="28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899592" y="332656"/>
            <a:ext cx="77768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latin typeface="Georgia" panose="02040502050405020303" pitchFamily="18" charset="0"/>
              </a:rPr>
              <a:t>Муниципальное </a:t>
            </a:r>
            <a:r>
              <a:rPr lang="ru-RU" altLang="ru-RU" dirty="0" smtClean="0">
                <a:latin typeface="Georgia" panose="02040502050405020303" pitchFamily="18" charset="0"/>
              </a:rPr>
              <a:t> казённое дошкольное </a:t>
            </a:r>
            <a:r>
              <a:rPr lang="ru-RU" altLang="ru-RU" dirty="0" smtClean="0">
                <a:latin typeface="Georgia" panose="02040502050405020303" pitchFamily="18" charset="0"/>
              </a:rPr>
              <a:t>образовательное учреждение</a:t>
            </a:r>
          </a:p>
          <a:p>
            <a:pPr algn="ctr" eaLnBrk="1" hangingPunct="1"/>
            <a:r>
              <a:rPr lang="ru-RU" altLang="ru-RU" dirty="0" smtClean="0">
                <a:latin typeface="Georgia" panose="02040502050405020303" pitchFamily="18" charset="0"/>
              </a:rPr>
              <a:t>«Детский сад №</a:t>
            </a:r>
            <a:r>
              <a:rPr lang="ru-RU" altLang="ru-RU" dirty="0" smtClean="0">
                <a:latin typeface="Georgia" panose="02040502050405020303" pitchFamily="18" charset="0"/>
              </a:rPr>
              <a:t>32» </a:t>
            </a:r>
            <a:endParaRPr lang="ru-RU" altLang="ru-RU" dirty="0" smtClean="0">
              <a:latin typeface="Georgia" panose="02040502050405020303" pitchFamily="18" charset="0"/>
            </a:endParaRPr>
          </a:p>
        </p:txBody>
      </p:sp>
      <p:pic>
        <p:nvPicPr>
          <p:cNvPr id="5" name="Рисунок 4" descr="IMG-20191202-WA0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857628"/>
            <a:ext cx="2643182" cy="26431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3"/>
            <a:ext cx="79928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 предполагает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Речевое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включает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729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3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pPr marL="109728" indent="0" algn="just">
              <a:buNone/>
            </a:pPr>
            <a:endParaRPr lang="ru-RU" sz="1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 включает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sz="16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10640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3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92696"/>
            <a:ext cx="70567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взаимодействия педагогического коллектива с семьями детей.</a:t>
            </a:r>
          </a:p>
          <a:p>
            <a:pPr marL="0" indent="0" algn="ctr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одной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основных задач  является взаимодействие с семьей для обеспечения полноценного развития и реализации личности ребенка.  Особое место уделяется правовому и психолого-педагогическому просвещению родителей (законных представителей) детей.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единый подход к процессу воспитания ребёнка;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открытость дошкольного учреждения для родителей;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взаимное доверие  во взаимоотношениях педагогов и родителей;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уважение и доброжелательность друг к другу;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подход к каждой семье;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равно ответственность родителей и педагогов.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1286711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987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  <a:latin typeface="Georgia" panose="02040502050405020303" pitchFamily="18" charset="0"/>
              </a:rPr>
              <a:t>Организационный раздел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412776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Содержит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материально-­технического обеспечения Программы,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методическими материалами и средствами обучения и воспитания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образовательной деятельности в ДОУ, распорядок и режим дня,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традиционных событий, праздников, мероприятий, особенности организации предметно-пространственной среды.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Спасибо </a:t>
            </a:r>
          </a:p>
          <a:p>
            <a:pPr algn="ctr" eaLnBrk="1" hangingPunct="1"/>
            <a:r>
              <a:rPr lang="ru-RU" altLang="ru-RU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pic>
        <p:nvPicPr>
          <p:cNvPr id="4" name="Рисунок 3" descr="IMG-20191202-WA0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143248"/>
            <a:ext cx="3500438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1556793"/>
            <a:ext cx="7560840" cy="3960439"/>
          </a:xfrm>
        </p:spPr>
        <p:txBody>
          <a:bodyPr>
            <a:normAutofit lnSpcReduction="10000"/>
          </a:bodyPr>
          <a:lstStyle/>
          <a:p>
            <a:pPr marL="109728"/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Вас:</a:t>
            </a:r>
          </a:p>
          <a:p>
            <a:r>
              <a:rPr lang="ru-RU" dirty="0"/>
              <a:t>С понятием образовательная программа и для чего она необходима?</a:t>
            </a:r>
          </a:p>
          <a:p>
            <a:r>
              <a:rPr lang="ru-RU" dirty="0"/>
              <a:t>Моделью образовательной программы.</a:t>
            </a:r>
          </a:p>
          <a:p>
            <a:r>
              <a:rPr lang="ru-RU" dirty="0"/>
              <a:t>Основными направлениями развития детей и образовательными областями. </a:t>
            </a:r>
          </a:p>
          <a:p>
            <a:r>
              <a:rPr lang="ru-RU" dirty="0" smtClean="0"/>
              <a:t>Разделами </a:t>
            </a:r>
            <a:r>
              <a:rPr lang="ru-RU" dirty="0"/>
              <a:t>образовательной программы дошкольного образования</a:t>
            </a:r>
          </a:p>
          <a:p>
            <a:r>
              <a:rPr lang="ru-RU" dirty="0"/>
              <a:t>Формами взаимодействия педагогического коллектива с семьями детей.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404665"/>
            <a:ext cx="7175351" cy="1656184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>
                <a:solidFill>
                  <a:srgbClr val="0070C0"/>
                </a:solidFill>
              </a:rPr>
              <a:t>Уважаемые родители!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5153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2420889"/>
            <a:ext cx="7488831" cy="252027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altLang="ru-RU" b="1" dirty="0">
                <a:solidFill>
                  <a:srgbClr val="002060"/>
                </a:solidFill>
              </a:rPr>
              <a:t>Программа разрабатывается,  утверждается</a:t>
            </a:r>
            <a:r>
              <a:rPr lang="en-US" altLang="ru-RU" b="1" dirty="0">
                <a:solidFill>
                  <a:srgbClr val="002060"/>
                </a:solidFill>
              </a:rPr>
              <a:t> </a:t>
            </a:r>
            <a:r>
              <a:rPr lang="ru-RU" altLang="ru-RU" b="1" dirty="0">
                <a:solidFill>
                  <a:srgbClr val="002060"/>
                </a:solidFill>
              </a:rPr>
              <a:t>и реализуется в дошкольном образовательном учреждении: 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>
                <a:solidFill>
                  <a:schemeClr val="tx1"/>
                </a:solidFill>
              </a:rPr>
              <a:t>основе ФГОС ДО (Приказом Министерства образования и науки Российской Федерации от 17 октября 2013 г. № 1155 (зарегистрирован Министерством юстиции Российской Федерации 14 ноября 2013 </a:t>
            </a:r>
            <a:r>
              <a:rPr lang="ru-RU" sz="2400" dirty="0" err="1">
                <a:solidFill>
                  <a:schemeClr val="tx1"/>
                </a:solidFill>
              </a:rPr>
              <a:t>г.,регистрационный</a:t>
            </a:r>
            <a:r>
              <a:rPr lang="ru-RU" sz="2400" dirty="0">
                <a:solidFill>
                  <a:schemeClr val="tx1"/>
                </a:solidFill>
              </a:rPr>
              <a:t> № 30384), с изменениями, внесенными приказом Министерства просвещения Российской Федерации от 21 января 2019 г. № 31 (зарегистрирован Министерством юстиции Российской Федерации 13 февраля 2019 г., регистрационный № 53776) в федеральном государственном образовательном стандарте дошкольного </a:t>
            </a:r>
            <a:r>
              <a:rPr lang="ru-RU" sz="2400" dirty="0" smtClean="0">
                <a:solidFill>
                  <a:schemeClr val="tx1"/>
                </a:solidFill>
              </a:rPr>
              <a:t>образования)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http://ivo.garant.ru/#/document/70512244/paragraph/1:0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на основе ФОП ДО (Приказ Министерства просвещения Российской Федерации от 25.11.2022 № 1028 "Об утверждении федеральной образовательной программы дошкольного образования"(Зарегистрирован 28.12.2022 № 71847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en-US" altLang="ru-RU" b="1" dirty="0" smtClean="0">
                <a:solidFill>
                  <a:srgbClr val="002060"/>
                </a:solidFill>
                <a:hlinkClick r:id="rId3"/>
              </a:rPr>
              <a:t>http://publication.pravo.gov.ru/Document/View/0001202212280044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836713"/>
            <a:ext cx="7175351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Общеобразовательная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программа дошкольного образования муниципального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казённого дошкольного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образовательного учреждения «Детского сада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№32»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я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вляется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нормативным правовым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документом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3389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424936" cy="532859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Общеобразовательная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программа дошкольного образования муниципального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казённого дошкольного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образовательного учреждения «Детского сада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№32»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(далее Программа) обеспечивает разностороннее развитие детей в возрасте от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2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до 7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(8) лет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с учетом их возрастных и индивидуальных особенностей по основным направлениям - физическому, социально-коммуникативному, познавательному, речевому и художественно-эстетическому развитию. Программа обеспечивает достижение воспитанниками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готовности к школе.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Программа определяет содержание и организацию образовательной деятельности на уровне дошкольного образования.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Программа обеспечивает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</a:t>
            </a:r>
          </a:p>
          <a:p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Программа сформирована как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(объем, содержание и планируемые результаты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).готовности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к школе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703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Разделы </a:t>
            </a: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ОП</a:t>
            </a: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В структуру ОП входят:</a:t>
            </a:r>
            <a:endParaRPr lang="ru-RU" sz="2800" b="1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режим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календарный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план воспитательной работы.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771800" y="533400"/>
            <a:ext cx="3960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Целевой </a:t>
            </a:r>
            <a:r>
              <a:rPr lang="ru-RU" alt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412776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включает в себя: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пояснительную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записку,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задачи программы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и подходы к ее формированию,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значимые для разработки программы, в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характеристики особенностей развития детей раннего и дошкольного возраста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освоения программы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едагогическая диагностика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97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Целью программы является разностороннее развитие ребенка в период дошкольного детства с учетом возрастных и индивидуальных особенностей на основе духовно- нравственных ценностей народов РФ, исторических и национально-культурных традиций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построена на следующих принципах ДО, установленных ФГОС: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полноценное проживание ребёнком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сотрудничество Организации с семьёй;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приобщение детей к социокультурным нормам, традициям семьи, общества и государства;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познавательных интересов и познавательных действий ребенка в различных видах деятельности;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учёт этнокультурной ситуации развития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  <a:endParaRPr lang="ru-RU" sz="1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58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7406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Содержательный  раздел</a:t>
            </a:r>
          </a:p>
          <a:p>
            <a:pPr eaLnBrk="1" hangingPunct="1"/>
            <a:endParaRPr lang="ru-RU" altLang="ru-RU" sz="32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028342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включает в себя: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деятельности в ДОУ в соответствии с направлениями развития ребенка, представленными в пяти образовательных областях;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вариативных форм, способов, методов и средств реализации с учетом возрастных особенностей;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взаимодействия педагогического коллектива с семьями воспитанников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> </a:t>
            </a:r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коррекционно-развивающей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 с детьми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7764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just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</p:txBody>
      </p:sp>
    </p:spTree>
    <p:extLst>
      <p:ext uri="{BB962C8B-B14F-4D97-AF65-F5344CB8AC3E}">
        <p14:creationId xmlns:p14="http://schemas.microsoft.com/office/powerpoint/2010/main" xmlns="" val="301912485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262</TotalTime>
  <Words>1254</Words>
  <Application>Microsoft Office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Слайд 1</vt:lpstr>
      <vt:lpstr>Уважаемые родители!</vt:lpstr>
      <vt:lpstr>Общеобразовательная программа дошкольного образования муниципального казённого дошкольного образовательного учреждения «Детского сада №32» является нормативным правовым документом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Заведующий</cp:lastModifiedBy>
  <cp:revision>31</cp:revision>
  <dcterms:created xsi:type="dcterms:W3CDTF">2023-02-22T14:53:18Z</dcterms:created>
  <dcterms:modified xsi:type="dcterms:W3CDTF">2023-08-31T13:55:44Z</dcterms:modified>
</cp:coreProperties>
</file>